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1" r:id="rId4"/>
    <p:sldId id="262" r:id="rId5"/>
    <p:sldId id="263" r:id="rId6"/>
    <p:sldId id="264" r:id="rId7"/>
    <p:sldId id="269" r:id="rId8"/>
    <p:sldId id="267" r:id="rId9"/>
    <p:sldId id="276" r:id="rId10"/>
    <p:sldId id="275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57158" y="2071678"/>
            <a:ext cx="4357687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214282" y="1643050"/>
            <a:ext cx="35878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Calibri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F3311/2/3/4A/B5/B/B8</a:t>
            </a:r>
            <a:r>
              <a:rPr lang="en-US" altLang="zh-CN" b="1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28577"/>
              </p:ext>
            </p:extLst>
          </p:nvPr>
        </p:nvGraphicFramePr>
        <p:xfrm>
          <a:off x="285720" y="2571744"/>
          <a:ext cx="8501122" cy="3611880"/>
        </p:xfrm>
        <a:graphic>
          <a:graphicData uri="http://schemas.openxmlformats.org/drawingml/2006/table">
            <a:tbl>
              <a:tblPr/>
              <a:tblGrid>
                <a:gridCol w="4359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1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使用防水透气螺塞，平衡内外压差，</a:t>
                      </a:r>
                      <a:r>
                        <a:rPr lang="zh-CN" altLang="en-US" sz="1100" dirty="0" smtClean="0">
                          <a:latin typeface="宋体" pitchFamily="2" charset="-122"/>
                          <a:ea typeface="宋体" pitchFamily="2" charset="-122"/>
                        </a:rPr>
                        <a:t>避免热胀冷缩时吸进水气，出现凝结现象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；</a:t>
                      </a:r>
                      <a:endParaRPr lang="en-US" altLang="zh-CN" sz="11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防护等级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防雷</a:t>
                      </a:r>
                      <a:r>
                        <a:rPr lang="en-US" altLang="zh-CN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设计中采用针对感应雷击及静电（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ESD)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的专用防护元件，器件性能符合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IEC61000-4(Level4)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的检测标准。突波电流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(Peak Current)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最高可达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3000A(8/20</a:t>
                      </a:r>
                      <a:r>
                        <a:rPr lang="el-GR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S)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宽范围的输入电压：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全电压，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，设计优点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全电压设计，适合世界及中国各地区电压尤其适合电压起伏较大的地区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全电压能保证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灯具的亮度及寿命。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全电压设计的灯具，可减少外部电源接线及电源防水的问题，使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产品及系统安装成本低，节省安装成本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安装方便快速，保证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产品及系统的质量。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结构</a:t>
                      </a:r>
                      <a:r>
                        <a:rPr lang="en-US" altLang="zh-CN" sz="11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根据</a:t>
                      </a:r>
                      <a:r>
                        <a:rPr lang="en-US" altLang="zh-CN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散热特性，合理的散热通路设计，使</a:t>
                      </a:r>
                      <a:r>
                        <a:rPr lang="en-US" altLang="zh-CN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的热量快速通过灯具结构传导出来，保证</a:t>
                      </a:r>
                      <a:r>
                        <a:rPr lang="en-US" altLang="zh-CN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rgbClr val="00B050"/>
                          </a:solidFill>
                          <a:latin typeface="+mn-ea"/>
                          <a:ea typeface="+mn-ea"/>
                          <a:cs typeface="+mn-cs"/>
                        </a:rPr>
                        <a:t>发光效率及使用寿命；</a:t>
                      </a:r>
                      <a:endParaRPr lang="en-US" altLang="zh-CN" sz="1100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通过精心设计的安装支架，安装方便快捷。</a:t>
                      </a:r>
                      <a:endParaRPr lang="en-US" altLang="zh-CN" sz="1100" kern="1200" baseline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安装：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可采用多种安装方式：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CN" altLang="en-US" sz="11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端盖支架安装；</a:t>
                      </a:r>
                      <a:r>
                        <a:rPr lang="en-US" altLang="zh-CN" sz="11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1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、底部安装；</a:t>
                      </a:r>
                      <a:r>
                        <a:rPr lang="en-US" altLang="zh-CN" sz="11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1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、侧边支架安装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控制方式：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采用标准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DMX512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1990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）协议控制，</a:t>
                      </a:r>
                      <a:r>
                        <a:rPr lang="en-US" altLang="zh-CN" sz="11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1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1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1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100" b="0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应用场所：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广场、户外景观、大楼外立面、大型建筑、主题公园、娱乐场所等地的景观照明。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图片 5" descr="f3313副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357166"/>
            <a:ext cx="1428760" cy="99943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892" y="546976"/>
            <a:ext cx="12001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66"/>
            <a:ext cx="2143140" cy="131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357166"/>
            <a:ext cx="1357322" cy="109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643306" y="1643050"/>
            <a:ext cx="5402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rgbClr val="C00000"/>
                </a:solidFill>
              </a:rPr>
              <a:t>一种高压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LED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洗墙灯，实用新型专利号：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ZL201720017583.8</a:t>
            </a:r>
            <a:endParaRPr lang="zh-CN" altLang="en-US" sz="16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2066" y="71414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LED </a:t>
            </a:r>
            <a:r>
              <a:rPr lang="zh-CN" altLang="en-US" dirty="0" smtClean="0"/>
              <a:t>驱动电流提高一档  </a:t>
            </a:r>
            <a:r>
              <a:rPr lang="en-US" altLang="zh-CN" dirty="0" smtClean="0"/>
              <a:t>850mA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3568" y="69269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mm)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196752"/>
            <a:ext cx="6912768" cy="467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589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53503" y="64903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3503" y="1046534"/>
            <a:ext cx="3039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F3311A-9-UN(13-OL-9WN-AA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P1)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35337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428736"/>
            <a:ext cx="5429249" cy="376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071670" y="5332227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991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10.5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597903"/>
            <a:ext cx="3743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F3312A-18-UN(13-OL-18WN-AA,A,P1)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089380"/>
            <a:ext cx="4143372" cy="3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0027" y="1214422"/>
            <a:ext cx="5033973" cy="344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857356" y="5046475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21.6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500042"/>
            <a:ext cx="3744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F3313A-27-UN(13-OL-27WN-AA,A,CT)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378340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1452" y="928670"/>
            <a:ext cx="544254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857356" y="5046475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2885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32.3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571480"/>
            <a:ext cx="29572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F3314A-36-UN(13-OL-36WN-AA,A,P1)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142985"/>
            <a:ext cx="3958964" cy="371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3075" y="1142984"/>
            <a:ext cx="51809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000232" y="5286388"/>
          <a:ext cx="2857519" cy="597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721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83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3793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1406" y="1714489"/>
          <a:ext cx="8858278" cy="3239033"/>
        </p:xfrm>
        <a:graphic>
          <a:graphicData uri="http://schemas.openxmlformats.org/drawingml/2006/table">
            <a:tbl>
              <a:tblPr/>
              <a:tblGrid>
                <a:gridCol w="82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5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56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512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标准角度</a:t>
                      </a: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型号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F3311A/B5/B/B8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F3312A/B/B/B8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F3313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A/B5/B/B8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F3314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A/B5/B/B8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3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颗数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/6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/12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/18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36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24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36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3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长度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93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高压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036" marR="9036" marT="9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功率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11W/16W/23W/29W  (9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endParaRPr lang="en-US" altLang="zh-CN" sz="12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7W/11W /15W/20W(6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</a:t>
                      </a:r>
                      <a:endParaRPr lang="en-US" altLang="zh-CN" sz="12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11W/16W/22W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21W/32W/45W/57W</a:t>
                      </a:r>
                    </a:p>
                    <a:p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(18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14W/21W/30W/38W</a:t>
                      </a:r>
                    </a:p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（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22W/30W/43W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42W/47W/68W/86W</a:t>
                      </a:r>
                    </a:p>
                    <a:p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(27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21W/31W/45W/57W (18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endParaRPr lang="en-US" altLang="zh-CN" sz="12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32W/45W/65W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42W/63W/91W/115W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（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28W/42W/61W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/76W</a:t>
                      </a:r>
                    </a:p>
                    <a:p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(24</a:t>
                      </a:r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endParaRPr lang="en-US" altLang="zh-CN" sz="12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zh-CN" altLang="en-US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全彩：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43W/60W/86W</a:t>
                      </a:r>
                    </a:p>
                    <a:p>
                      <a:endParaRPr lang="en-US" altLang="zh-CN" sz="12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967975"/>
              </p:ext>
            </p:extLst>
          </p:nvPr>
        </p:nvGraphicFramePr>
        <p:xfrm>
          <a:off x="714375" y="714356"/>
          <a:ext cx="8001000" cy="6066171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F3311A/B5/B/B8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系列（专业型）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1W/1.5W/2.2W/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2.7W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单色：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9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/6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颗；全彩：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9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方正黑体简体" pitchFamily="2" charset="-122"/>
                          <a:ea typeface="方正黑体简体" pitchFamily="2" charset="-122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°/45°/60°/25*15°/5015°</a:t>
                      </a:r>
                      <a:endParaRPr lang="zh-CN" altLang="en-US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 smtClean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350mA/500mA/700mA/850mA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11W/16W/23W/29W  (9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7W/11W /15W/20W(6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11W/16W/22W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Level 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0.87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A)/0.94(B)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25A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1.6KG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14285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92122"/>
              </p:ext>
            </p:extLst>
          </p:nvPr>
        </p:nvGraphicFramePr>
        <p:xfrm>
          <a:off x="714375" y="714356"/>
          <a:ext cx="8001000" cy="6066171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F3312A/B5/B/B8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系列（专业型）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1W/1.5W/2.2W/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2.7W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颗；    全彩：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°/45°/60°/25*15°/5015°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 smtClean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350mA/500mA/700mA/850mA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21W/32W/45W/57W(18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14W/21W/30W/38W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22W/30W/43W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Level 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A)/0.95(B)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43A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2.6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14285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/>
        </p:nvGraphicFramePr>
        <p:xfrm>
          <a:off x="714375" y="714356"/>
          <a:ext cx="8001000" cy="6066171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F3313A/B5/B/B8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系列（专业型）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1W/1.5W/2.2W/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2.7W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/18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; 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°/45°/60°/25*15°/5015°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铝挤型，阳极氧化本色表面处理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 smtClean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350mA/500mA/700mA/850mA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42W/47W/68W/86W(27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21W/31W/45W/57W 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全彩：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32W/45W/65W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Level 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43A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3.9KG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14285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/>
        </p:nvGraphicFramePr>
        <p:xfrm>
          <a:off x="714375" y="714356"/>
          <a:ext cx="8001000" cy="6066171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F3314A/B5/B/B8</a:t>
                      </a: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系列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（专业型）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德国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OSRAM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，美国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LUMILEDS/CREE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，原装进口高亮度发光二极管（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1W/1.5W/2.2W/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2.7W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单色：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36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24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;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全彩：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36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暖白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8°/13°/20°/30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°/45°/60°/25*15°/5015°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</a:t>
                      </a:r>
                      <a:r>
                        <a:rPr lang="zh-CN" altLang="en-US" sz="105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，阳极氧化本色 表面处理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钢化超白玻璃</a:t>
                      </a:r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钻石银表面颜色处理</a:t>
                      </a:r>
                      <a:endParaRPr lang="en-US" altLang="zh-CN" sz="1050" dirty="0" smtClean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350mA/500mA/700mA/850mA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恒流驱动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单色：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42W/63W/91W/115W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28W/42W/61W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/76W(24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颗）；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全彩：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43W/60W/86W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Level 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zh-CN" sz="105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43A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4.4KG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375" y="14285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14375" y="2580497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光输出特性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00034" y="3652067"/>
            <a:ext cx="4543425" cy="1991511"/>
            <a:chOff x="500034" y="1214422"/>
            <a:chExt cx="4543425" cy="1991511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0034" y="1214422"/>
              <a:ext cx="4543425" cy="1847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372112" y="2911682"/>
              <a:ext cx="33054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8°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3108" y="288337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13°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57488" y="292893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20°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43306" y="2928934"/>
              <a:ext cx="4154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30°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857356" y="71435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安装附件：灯具遮光板可选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42852"/>
            <a:ext cx="1195389" cy="225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3568" y="69269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mm)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6486525" cy="4095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3568" y="69269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mm)</a:t>
            </a:r>
            <a:endParaRPr lang="zh-CN" altLang="en-US" sz="1600" b="1" dirty="0">
              <a:solidFill>
                <a:schemeClr val="bg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268760"/>
            <a:ext cx="6415608" cy="39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9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1444</Words>
  <Application>Microsoft Office PowerPoint</Application>
  <PresentationFormat>全屏显示(4:3)</PresentationFormat>
  <Paragraphs>285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方正黑体简体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147</cp:revision>
  <dcterms:created xsi:type="dcterms:W3CDTF">2015-05-19T08:03:50Z</dcterms:created>
  <dcterms:modified xsi:type="dcterms:W3CDTF">2021-02-23T06:46:45Z</dcterms:modified>
</cp:coreProperties>
</file>